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8" r:id="rId4"/>
    <p:sldId id="269" r:id="rId5"/>
    <p:sldId id="270" r:id="rId6"/>
    <p:sldId id="271" r:id="rId7"/>
    <p:sldId id="267" r:id="rId8"/>
  </p:sldIdLst>
  <p:sldSz cx="18288000" cy="10287000"/>
  <p:notesSz cx="6858000" cy="9144000"/>
  <p:embeddedFontLst>
    <p:embeddedFont>
      <p:font typeface="Archivo Black" panose="020B0604020202020204" charset="0"/>
      <p:regular r:id="rId10"/>
    </p:embeddedFont>
    <p:embeddedFont>
      <p:font typeface="Intro Rust" panose="020B0604020202020204" charset="0"/>
      <p:regular r:id="rId11"/>
    </p:embeddedFont>
    <p:embeddedFont>
      <p:font typeface="Oswald" panose="00000500000000000000" pitchFamily="2" charset="0"/>
      <p:regular r:id="rId12"/>
    </p:embeddedFont>
    <p:embeddedFont>
      <p:font typeface="Oswald Medium" panose="00000600000000000000" pitchFamily="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1300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03.06.2024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027533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945594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793203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904605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95406" y="1141510"/>
            <a:ext cx="1114120" cy="1114986"/>
          </a:xfrm>
          <a:custGeom>
            <a:avLst/>
            <a:gdLst/>
            <a:ahLst/>
            <a:cxnLst/>
            <a:rect l="l" t="t" r="r" b="b"/>
            <a:pathLst>
              <a:path w="1114120" h="1114986">
                <a:moveTo>
                  <a:pt x="0" y="0"/>
                </a:moveTo>
                <a:lnTo>
                  <a:pt x="1114120" y="0"/>
                </a:lnTo>
                <a:lnTo>
                  <a:pt x="1114120" y="1114986"/>
                </a:lnTo>
                <a:lnTo>
                  <a:pt x="0" y="11149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5165184" y="1046834"/>
            <a:ext cx="801350" cy="801350"/>
          </a:xfrm>
          <a:custGeom>
            <a:avLst/>
            <a:gdLst/>
            <a:ahLst/>
            <a:cxnLst/>
            <a:rect l="l" t="t" r="r" b="b"/>
            <a:pathLst>
              <a:path w="801350" h="801350">
                <a:moveTo>
                  <a:pt x="0" y="0"/>
                </a:moveTo>
                <a:lnTo>
                  <a:pt x="801350" y="0"/>
                </a:lnTo>
                <a:lnTo>
                  <a:pt x="801350" y="801350"/>
                </a:lnTo>
                <a:lnTo>
                  <a:pt x="0" y="8013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31160" y="0"/>
            <a:ext cx="14626681" cy="10287000"/>
          </a:xfrm>
          <a:custGeom>
            <a:avLst/>
            <a:gdLst/>
            <a:ahLst/>
            <a:cxnLst/>
            <a:rect l="l" t="t" r="r" b="b"/>
            <a:pathLst>
              <a:path w="14626681" h="10287000">
                <a:moveTo>
                  <a:pt x="0" y="0"/>
                </a:moveTo>
                <a:lnTo>
                  <a:pt x="14626680" y="0"/>
                </a:lnTo>
                <a:lnTo>
                  <a:pt x="146266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7000"/>
            </a:blip>
            <a:stretch>
              <a:fillRect l="-1190" r="-1190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>
            <a:off x="727785" y="0"/>
            <a:ext cx="17560215" cy="10287000"/>
            <a:chOff x="0" y="0"/>
            <a:chExt cx="4624913" cy="2709333"/>
          </a:xfrm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624913" cy="2709333"/>
            </a:xfrm>
            <a:custGeom>
              <a:avLst/>
              <a:gdLst/>
              <a:ahLst/>
              <a:cxnLst/>
              <a:rect l="l" t="t" r="r" b="b"/>
              <a:pathLst>
                <a:path w="4624913" h="2709333">
                  <a:moveTo>
                    <a:pt x="0" y="0"/>
                  </a:moveTo>
                  <a:lnTo>
                    <a:pt x="4624913" y="0"/>
                  </a:lnTo>
                  <a:lnTo>
                    <a:pt x="462491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8529AB">
                <a:alpha val="19608"/>
              </a:srgbClr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4624913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2286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0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6881076" y="180826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0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10" name="Freeform 10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10800000">
            <a:off x="-93762" y="-1153430"/>
            <a:ext cx="17897136" cy="12102938"/>
          </a:xfrm>
          <a:custGeom>
            <a:avLst/>
            <a:gdLst/>
            <a:ahLst/>
            <a:cxnLst/>
            <a:rect l="l" t="t" r="r" b="b"/>
            <a:pathLst>
              <a:path w="17897136" h="12102938">
                <a:moveTo>
                  <a:pt x="0" y="0"/>
                </a:moveTo>
                <a:lnTo>
                  <a:pt x="17897136" y="0"/>
                </a:lnTo>
                <a:lnTo>
                  <a:pt x="17897136" y="12102938"/>
                </a:lnTo>
                <a:lnTo>
                  <a:pt x="0" y="121029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11" name="TextBox 11"/>
          <p:cNvSpPr txBox="1"/>
          <p:nvPr/>
        </p:nvSpPr>
        <p:spPr>
          <a:xfrm>
            <a:off x="12053832" y="5939681"/>
            <a:ext cx="6222705" cy="1811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4"/>
              </a:lnSpc>
            </a:pPr>
            <a:r>
              <a:rPr lang="en-US" sz="3970" dirty="0">
                <a:solidFill>
                  <a:srgbClr val="020304"/>
                </a:solidFill>
                <a:latin typeface="Oswald Medium"/>
              </a:rPr>
              <a:t>Nom </a:t>
            </a:r>
            <a:r>
              <a:rPr lang="en-US" sz="3970" dirty="0" err="1">
                <a:solidFill>
                  <a:srgbClr val="020304"/>
                </a:solidFill>
                <a:latin typeface="Oswald Medium"/>
              </a:rPr>
              <a:t>Prénom</a:t>
            </a:r>
            <a:endParaRPr lang="en-US" sz="3970" dirty="0">
              <a:solidFill>
                <a:srgbClr val="020304"/>
              </a:solidFill>
              <a:latin typeface="Oswald Medium"/>
            </a:endParaRPr>
          </a:p>
          <a:p>
            <a:pPr algn="just">
              <a:lnSpc>
                <a:spcPts val="4764"/>
              </a:lnSpc>
            </a:pPr>
            <a:r>
              <a:rPr lang="en-US" sz="3970" dirty="0">
                <a:solidFill>
                  <a:srgbClr val="020304"/>
                </a:solidFill>
                <a:latin typeface="Oswald Medium"/>
              </a:rPr>
              <a:t>Institution</a:t>
            </a:r>
          </a:p>
          <a:p>
            <a:pPr algn="just">
              <a:lnSpc>
                <a:spcPts val="4764"/>
              </a:lnSpc>
            </a:pPr>
            <a:r>
              <a:rPr lang="en-US" sz="3970" dirty="0" err="1">
                <a:solidFill>
                  <a:srgbClr val="020304"/>
                </a:solidFill>
                <a:latin typeface="Oswald Medium"/>
              </a:rPr>
              <a:t>Courriel</a:t>
            </a:r>
            <a:endParaRPr lang="en-US" sz="3970" dirty="0">
              <a:solidFill>
                <a:srgbClr val="020304"/>
              </a:solidFill>
              <a:latin typeface="Oswald Medium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4216148" y="5909691"/>
            <a:ext cx="1717516" cy="1717516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EEEE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266832E-4EFC-6908-E938-62E349C0A6A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94580" y="5909691"/>
            <a:ext cx="9026796" cy="3574375"/>
            <a:chOff x="494580" y="5909691"/>
            <a:chExt cx="9026796" cy="3574375"/>
          </a:xfrm>
        </p:grpSpPr>
        <p:grpSp>
          <p:nvGrpSpPr>
            <p:cNvPr id="14" name="Group 14"/>
            <p:cNvGrpSpPr>
              <a:grpSpLocks noGrp="1" noUngrp="1" noRot="1" noMove="1" noResize="1"/>
            </p:cNvGrpSpPr>
            <p:nvPr/>
          </p:nvGrpSpPr>
          <p:grpSpPr>
            <a:xfrm>
              <a:off x="494580" y="5965599"/>
              <a:ext cx="1605700" cy="1605700"/>
              <a:chOff x="0" y="0"/>
              <a:chExt cx="2140933" cy="2140933"/>
            </a:xfrm>
          </p:grpSpPr>
          <p:grpSp>
            <p:nvGrpSpPr>
              <p:cNvPr id="15" name="Group 15"/>
              <p:cNvGrpSpPr>
                <a:grpSpLocks noGrp="1" noUngrp="1" noRot="1" noMove="1" noResize="1"/>
              </p:cNvGrpSpPr>
              <p:nvPr/>
            </p:nvGrpSpPr>
            <p:grpSpPr>
              <a:xfrm>
                <a:off x="0" y="0"/>
                <a:ext cx="2140933" cy="2140933"/>
                <a:chOff x="0" y="0"/>
                <a:chExt cx="812800" cy="812800"/>
              </a:xfrm>
            </p:grpSpPr>
            <p:sp>
              <p:nvSpPr>
                <p:cNvPr id="16" name="Freeform 16"/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</p:spPr>
              <p:txBody>
                <a:bodyPr/>
                <a:lstStyle/>
                <a:p>
                  <a:endParaRPr lang="en-ID"/>
                </a:p>
              </p:txBody>
            </p:sp>
            <p:sp>
              <p:nvSpPr>
                <p:cNvPr id="17" name="TextBox 17"/>
                <p:cNvSpPr txBox="1"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sp>
            <p:nvSpPr>
              <p:cNvPr id="18" name="Freeform 18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0428" y="0"/>
                <a:ext cx="2060078" cy="2098430"/>
              </a:xfrm>
              <a:custGeom>
                <a:avLst/>
                <a:gdLst/>
                <a:ahLst/>
                <a:cxnLst/>
                <a:rect l="l" t="t" r="r" b="b"/>
                <a:pathLst>
                  <a:path w="2060078" h="2098430">
                    <a:moveTo>
                      <a:pt x="0" y="0"/>
                    </a:moveTo>
                    <a:lnTo>
                      <a:pt x="2060077" y="0"/>
                    </a:lnTo>
                    <a:lnTo>
                      <a:pt x="2060077" y="2098430"/>
                    </a:lnTo>
                    <a:lnTo>
                      <a:pt x="0" y="20984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endParaRPr lang="en-ID"/>
              </a:p>
            </p:txBody>
          </p:sp>
        </p:grpSp>
        <p:sp>
          <p:nvSpPr>
            <p:cNvPr id="22" name="Freeform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16148" y="5909691"/>
              <a:ext cx="2014090" cy="1743867"/>
            </a:xfrm>
            <a:custGeom>
              <a:avLst/>
              <a:gdLst/>
              <a:ahLst/>
              <a:cxnLst/>
              <a:rect l="l" t="t" r="r" b="b"/>
              <a:pathLst>
                <a:path w="2014090" h="1743867">
                  <a:moveTo>
                    <a:pt x="0" y="0"/>
                  </a:moveTo>
                  <a:lnTo>
                    <a:pt x="2014090" y="0"/>
                  </a:lnTo>
                  <a:lnTo>
                    <a:pt x="2014090" y="1743867"/>
                  </a:lnTo>
                  <a:lnTo>
                    <a:pt x="0" y="17438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3120" r="-3120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23" name="Freeform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53273" y="5965599"/>
              <a:ext cx="1605700" cy="1605700"/>
            </a:xfrm>
            <a:custGeom>
              <a:avLst/>
              <a:gdLst/>
              <a:ahLst/>
              <a:cxnLst/>
              <a:rect l="l" t="t" r="r" b="b"/>
              <a:pathLst>
                <a:path w="1605700" h="1605700">
                  <a:moveTo>
                    <a:pt x="0" y="0"/>
                  </a:moveTo>
                  <a:lnTo>
                    <a:pt x="1605700" y="0"/>
                  </a:lnTo>
                  <a:lnTo>
                    <a:pt x="1605700" y="1605700"/>
                  </a:lnTo>
                  <a:lnTo>
                    <a:pt x="0" y="1605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28" name="TextBox 2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7785" y="8206131"/>
              <a:ext cx="8793591" cy="1277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62"/>
                </a:lnSpc>
              </a:pPr>
              <a:r>
                <a:rPr lang="en-US" sz="3687" dirty="0">
                  <a:solidFill>
                    <a:srgbClr val="FFFFFF"/>
                  </a:solidFill>
                  <a:latin typeface="Archivo Black"/>
                </a:rPr>
                <a:t>CONFÉRENCE INTERNATIONALE SUR LE FRANÇAIS (CIF) 2024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3824169" y="1548765"/>
            <a:ext cx="13435131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100" dirty="0">
                <a:solidFill>
                  <a:srgbClr val="000000"/>
                </a:solidFill>
                <a:latin typeface="Intro Rust"/>
              </a:rPr>
              <a:t>TITRE de COMMUNICATION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778366" y="10037441"/>
            <a:ext cx="10430043" cy="2167690"/>
          </a:xfrm>
          <a:custGeom>
            <a:avLst/>
            <a:gdLst/>
            <a:ahLst/>
            <a:cxnLst/>
            <a:rect l="l" t="t" r="r" b="b"/>
            <a:pathLst>
              <a:path w="10430043" h="2167690">
                <a:moveTo>
                  <a:pt x="0" y="0"/>
                </a:moveTo>
                <a:lnTo>
                  <a:pt x="10430043" y="0"/>
                </a:lnTo>
                <a:lnTo>
                  <a:pt x="10430043" y="2167690"/>
                </a:lnTo>
                <a:lnTo>
                  <a:pt x="0" y="21676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-10800000">
            <a:off x="-4414028" y="10109017"/>
            <a:ext cx="10430043" cy="2167690"/>
          </a:xfrm>
          <a:custGeom>
            <a:avLst/>
            <a:gdLst/>
            <a:ahLst/>
            <a:cxnLst/>
            <a:rect l="l" t="t" r="r" b="b"/>
            <a:pathLst>
              <a:path w="10430043" h="2167690">
                <a:moveTo>
                  <a:pt x="0" y="0"/>
                </a:moveTo>
                <a:lnTo>
                  <a:pt x="10430044" y="0"/>
                </a:lnTo>
                <a:lnTo>
                  <a:pt x="10430044" y="2167689"/>
                </a:lnTo>
                <a:lnTo>
                  <a:pt x="0" y="21676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>
            <a:off x="-18621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  <a:moveTo>
                    <a:pt x="325120" y="325120"/>
                  </a:moveTo>
                  <a:lnTo>
                    <a:pt x="325120" y="13390880"/>
                  </a:lnTo>
                  <a:lnTo>
                    <a:pt x="24058880" y="13390880"/>
                  </a:lnTo>
                  <a:lnTo>
                    <a:pt x="24058880" y="325120"/>
                  </a:lnTo>
                  <a:close/>
                </a:path>
              </a:pathLst>
            </a:custGeom>
            <a:solidFill>
              <a:srgbClr val="4C115D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0" y="823700"/>
            <a:ext cx="11581088" cy="1145400"/>
            <a:chOff x="0" y="0"/>
            <a:chExt cx="15441450" cy="1527200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5441399" cy="1527175"/>
            </a:xfrm>
            <a:custGeom>
              <a:avLst/>
              <a:gdLst/>
              <a:ahLst/>
              <a:cxnLst/>
              <a:rect l="l" t="t" r="r" b="b"/>
              <a:pathLst>
                <a:path w="15441399" h="1527175">
                  <a:moveTo>
                    <a:pt x="0" y="0"/>
                  </a:moveTo>
                  <a:lnTo>
                    <a:pt x="15441399" y="0"/>
                  </a:lnTo>
                  <a:lnTo>
                    <a:pt x="15441399" y="1527175"/>
                  </a:lnTo>
                  <a:lnTo>
                    <a:pt x="0" y="1527175"/>
                  </a:lnTo>
                  <a:close/>
                </a:path>
              </a:pathLst>
            </a:custGeom>
            <a:gradFill rotWithShape="1">
              <a:gsLst>
                <a:gs pos="0">
                  <a:srgbClr val="410557">
                    <a:alpha val="100000"/>
                  </a:srgbClr>
                </a:gs>
                <a:gs pos="50000">
                  <a:srgbClr val="DD09C8">
                    <a:alpha val="100000"/>
                  </a:srgbClr>
                </a:gs>
                <a:gs pos="100000">
                  <a:srgbClr val="54085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D" dirty="0"/>
            </a:p>
          </p:txBody>
        </p:sp>
      </p:grp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>
            <a:off x="-3928253" y="149227"/>
            <a:ext cx="14549423" cy="10096055"/>
            <a:chOff x="0" y="0"/>
            <a:chExt cx="19399230" cy="13461407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13797959" y="10571154"/>
              <a:ext cx="5601271" cy="2890253"/>
            </a:xfrm>
            <a:custGeom>
              <a:avLst/>
              <a:gdLst/>
              <a:ahLst/>
              <a:cxnLst/>
              <a:rect l="l" t="t" r="r" b="b"/>
              <a:pathLst>
                <a:path w="5601271" h="2890253">
                  <a:moveTo>
                    <a:pt x="0" y="0"/>
                  </a:moveTo>
                  <a:lnTo>
                    <a:pt x="5601271" y="0"/>
                  </a:lnTo>
                  <a:lnTo>
                    <a:pt x="5601271" y="2890253"/>
                  </a:lnTo>
                  <a:lnTo>
                    <a:pt x="0" y="289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45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148278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0" y="10571154"/>
              <a:ext cx="13906725" cy="2890253"/>
            </a:xfrm>
            <a:custGeom>
              <a:avLst/>
              <a:gdLst/>
              <a:ahLst/>
              <a:cxnLst/>
              <a:rect l="l" t="t" r="r" b="b"/>
              <a:pathLst>
                <a:path w="13906725" h="2890253">
                  <a:moveTo>
                    <a:pt x="0" y="0"/>
                  </a:moveTo>
                  <a:lnTo>
                    <a:pt x="13906725" y="0"/>
                  </a:lnTo>
                  <a:lnTo>
                    <a:pt x="13906725" y="2890253"/>
                  </a:lnTo>
                  <a:lnTo>
                    <a:pt x="0" y="289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45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44636" y="7873252"/>
              <a:ext cx="13906725" cy="2890253"/>
            </a:xfrm>
            <a:custGeom>
              <a:avLst/>
              <a:gdLst/>
              <a:ahLst/>
              <a:cxnLst/>
              <a:rect l="l" t="t" r="r" b="b"/>
              <a:pathLst>
                <a:path w="13906725" h="2890253">
                  <a:moveTo>
                    <a:pt x="0" y="0"/>
                  </a:moveTo>
                  <a:lnTo>
                    <a:pt x="13906725" y="0"/>
                  </a:lnTo>
                  <a:lnTo>
                    <a:pt x="13906725" y="2890253"/>
                  </a:lnTo>
                  <a:lnTo>
                    <a:pt x="0" y="289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45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0" y="5250025"/>
              <a:ext cx="13906725" cy="2890253"/>
            </a:xfrm>
            <a:custGeom>
              <a:avLst/>
              <a:gdLst/>
              <a:ahLst/>
              <a:cxnLst/>
              <a:rect l="l" t="t" r="r" b="b"/>
              <a:pathLst>
                <a:path w="13906725" h="2890253">
                  <a:moveTo>
                    <a:pt x="0" y="0"/>
                  </a:moveTo>
                  <a:lnTo>
                    <a:pt x="13906725" y="0"/>
                  </a:lnTo>
                  <a:lnTo>
                    <a:pt x="13906725" y="2890253"/>
                  </a:lnTo>
                  <a:lnTo>
                    <a:pt x="0" y="289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45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13847069" y="7874778"/>
              <a:ext cx="2830711" cy="2890253"/>
            </a:xfrm>
            <a:custGeom>
              <a:avLst/>
              <a:gdLst/>
              <a:ahLst/>
              <a:cxnLst/>
              <a:rect l="l" t="t" r="r" b="b"/>
              <a:pathLst>
                <a:path w="2830711" h="2890253">
                  <a:moveTo>
                    <a:pt x="0" y="0"/>
                  </a:moveTo>
                  <a:lnTo>
                    <a:pt x="2830712" y="0"/>
                  </a:lnTo>
                  <a:lnTo>
                    <a:pt x="2830712" y="2890253"/>
                  </a:lnTo>
                  <a:lnTo>
                    <a:pt x="0" y="289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45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391280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Freeform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44636" y="2565272"/>
              <a:ext cx="11104908" cy="2890253"/>
            </a:xfrm>
            <a:custGeom>
              <a:avLst/>
              <a:gdLst/>
              <a:ahLst/>
              <a:cxnLst/>
              <a:rect l="l" t="t" r="r" b="b"/>
              <a:pathLst>
                <a:path w="11104908" h="2890253">
                  <a:moveTo>
                    <a:pt x="0" y="0"/>
                  </a:moveTo>
                  <a:lnTo>
                    <a:pt x="11104908" y="0"/>
                  </a:lnTo>
                  <a:lnTo>
                    <a:pt x="11104908" y="2890253"/>
                  </a:lnTo>
                  <a:lnTo>
                    <a:pt x="0" y="289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999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25230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44636" y="0"/>
              <a:ext cx="8353542" cy="2890253"/>
            </a:xfrm>
            <a:custGeom>
              <a:avLst/>
              <a:gdLst/>
              <a:ahLst/>
              <a:cxnLst/>
              <a:rect l="l" t="t" r="r" b="b"/>
              <a:pathLst>
                <a:path w="8353542" h="2890253">
                  <a:moveTo>
                    <a:pt x="0" y="0"/>
                  </a:moveTo>
                  <a:lnTo>
                    <a:pt x="8353543" y="0"/>
                  </a:lnTo>
                  <a:lnTo>
                    <a:pt x="8353543" y="2890253"/>
                  </a:lnTo>
                  <a:lnTo>
                    <a:pt x="0" y="289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45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6647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6" name="AutoShape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9435389" y="5209974"/>
              <a:ext cx="961200" cy="961200"/>
            </a:xfrm>
            <a:prstGeom prst="line">
              <a:avLst/>
            </a:prstGeom>
            <a:ln w="25400" cap="rnd">
              <a:solidFill>
                <a:srgbClr val="E4CCB3">
                  <a:alpha val="54902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7" name="AutoShape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9435389" y="9245974"/>
              <a:ext cx="961200" cy="961200"/>
            </a:xfrm>
            <a:prstGeom prst="line">
              <a:avLst/>
            </a:prstGeom>
            <a:ln w="25400" cap="rnd">
              <a:solidFill>
                <a:srgbClr val="E4CCB3">
                  <a:alpha val="54902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909115" y="776626"/>
            <a:ext cx="1194606" cy="1175378"/>
            <a:chOff x="0" y="0"/>
            <a:chExt cx="314629" cy="30956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14629" cy="309564"/>
            </a:xfrm>
            <a:custGeom>
              <a:avLst/>
              <a:gdLst/>
              <a:ahLst/>
              <a:cxnLst/>
              <a:rect l="l" t="t" r="r" b="b"/>
              <a:pathLst>
                <a:path w="314629" h="309564">
                  <a:moveTo>
                    <a:pt x="154782" y="0"/>
                  </a:moveTo>
                  <a:lnTo>
                    <a:pt x="159846" y="0"/>
                  </a:lnTo>
                  <a:cubicBezTo>
                    <a:pt x="245330" y="0"/>
                    <a:pt x="314629" y="69298"/>
                    <a:pt x="314629" y="154782"/>
                  </a:cubicBezTo>
                  <a:lnTo>
                    <a:pt x="314629" y="154782"/>
                  </a:lnTo>
                  <a:cubicBezTo>
                    <a:pt x="314629" y="195833"/>
                    <a:pt x="298321" y="235203"/>
                    <a:pt x="269294" y="264230"/>
                  </a:cubicBezTo>
                  <a:cubicBezTo>
                    <a:pt x="240267" y="293257"/>
                    <a:pt x="200897" y="309564"/>
                    <a:pt x="159846" y="309564"/>
                  </a:cubicBezTo>
                  <a:lnTo>
                    <a:pt x="154782" y="309564"/>
                  </a:lnTo>
                  <a:cubicBezTo>
                    <a:pt x="69298" y="309564"/>
                    <a:pt x="0" y="240266"/>
                    <a:pt x="0" y="154782"/>
                  </a:cubicBezTo>
                  <a:lnTo>
                    <a:pt x="0" y="154782"/>
                  </a:lnTo>
                  <a:cubicBezTo>
                    <a:pt x="0" y="69298"/>
                    <a:pt x="69298" y="0"/>
                    <a:pt x="154782" y="0"/>
                  </a:cubicBez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314629" cy="3571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21" name="Freeform 2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004785" y="725193"/>
            <a:ext cx="1317284" cy="1342413"/>
          </a:xfrm>
          <a:custGeom>
            <a:avLst/>
            <a:gdLst/>
            <a:ahLst/>
            <a:cxnLst/>
            <a:rect l="l" t="t" r="r" b="b"/>
            <a:pathLst>
              <a:path w="1317284" h="1342413">
                <a:moveTo>
                  <a:pt x="0" y="0"/>
                </a:moveTo>
                <a:lnTo>
                  <a:pt x="1317284" y="0"/>
                </a:lnTo>
                <a:lnTo>
                  <a:pt x="1317284" y="1342414"/>
                </a:lnTo>
                <a:lnTo>
                  <a:pt x="0" y="13424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2" name="Freeform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498117" y="776626"/>
            <a:ext cx="1239548" cy="1239548"/>
          </a:xfrm>
          <a:custGeom>
            <a:avLst/>
            <a:gdLst/>
            <a:ahLst/>
            <a:cxnLst/>
            <a:rect l="l" t="t" r="r" b="b"/>
            <a:pathLst>
              <a:path w="1239548" h="1239548">
                <a:moveTo>
                  <a:pt x="0" y="0"/>
                </a:moveTo>
                <a:lnTo>
                  <a:pt x="1239548" y="0"/>
                </a:lnTo>
                <a:lnTo>
                  <a:pt x="1239548" y="1239548"/>
                </a:lnTo>
                <a:lnTo>
                  <a:pt x="0" y="12395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3" name="Freeform 2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909115" y="788032"/>
            <a:ext cx="1385331" cy="1181068"/>
          </a:xfrm>
          <a:custGeom>
            <a:avLst/>
            <a:gdLst/>
            <a:ahLst/>
            <a:cxnLst/>
            <a:rect l="l" t="t" r="r" b="b"/>
            <a:pathLst>
              <a:path w="1385331" h="1181068">
                <a:moveTo>
                  <a:pt x="0" y="0"/>
                </a:moveTo>
                <a:lnTo>
                  <a:pt x="1385331" y="0"/>
                </a:lnTo>
                <a:lnTo>
                  <a:pt x="1385331" y="1181068"/>
                </a:lnTo>
                <a:lnTo>
                  <a:pt x="0" y="11810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4715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8C88F75C-2B90-3D4D-2787-246BB2E46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747" y="788033"/>
            <a:ext cx="7772400" cy="12372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INTRODUCTION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6" name="Subtitle 25">
            <a:extLst>
              <a:ext uri="{FF2B5EF4-FFF2-40B4-BE49-F238E27FC236}">
                <a16:creationId xmlns:a16="http://schemas.microsoft.com/office/drawing/2014/main" id="{F63B4048-B021-B43F-BFBB-C41B397281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143000" y="2749512"/>
            <a:ext cx="15899181" cy="6205978"/>
          </a:xfrm>
        </p:spPr>
        <p:txBody>
          <a:bodyPr>
            <a:normAutofit/>
          </a:bodyPr>
          <a:lstStyle/>
          <a:p>
            <a:r>
              <a:rPr lang="en-US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endParaRPr lang="en-US" dirty="0"/>
          </a:p>
          <a:p>
            <a:r>
              <a:rPr lang="en-US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ID" dirty="0"/>
          </a:p>
          <a:p>
            <a:endParaRPr lang="en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778366" y="10037441"/>
            <a:ext cx="10430043" cy="2167690"/>
          </a:xfrm>
          <a:custGeom>
            <a:avLst/>
            <a:gdLst/>
            <a:ahLst/>
            <a:cxnLst/>
            <a:rect l="l" t="t" r="r" b="b"/>
            <a:pathLst>
              <a:path w="10430043" h="2167690">
                <a:moveTo>
                  <a:pt x="0" y="0"/>
                </a:moveTo>
                <a:lnTo>
                  <a:pt x="10430043" y="0"/>
                </a:lnTo>
                <a:lnTo>
                  <a:pt x="10430043" y="2167690"/>
                </a:lnTo>
                <a:lnTo>
                  <a:pt x="0" y="21676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-10800000">
            <a:off x="-4414028" y="10109017"/>
            <a:ext cx="10430043" cy="2167690"/>
          </a:xfrm>
          <a:custGeom>
            <a:avLst/>
            <a:gdLst/>
            <a:ahLst/>
            <a:cxnLst/>
            <a:rect l="l" t="t" r="r" b="b"/>
            <a:pathLst>
              <a:path w="10430043" h="2167690">
                <a:moveTo>
                  <a:pt x="0" y="0"/>
                </a:moveTo>
                <a:lnTo>
                  <a:pt x="10430044" y="0"/>
                </a:lnTo>
                <a:lnTo>
                  <a:pt x="10430044" y="2167689"/>
                </a:lnTo>
                <a:lnTo>
                  <a:pt x="0" y="21676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>
            <a:off x="-18621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  <a:moveTo>
                    <a:pt x="325120" y="325120"/>
                  </a:moveTo>
                  <a:lnTo>
                    <a:pt x="325120" y="13390880"/>
                  </a:lnTo>
                  <a:lnTo>
                    <a:pt x="24058880" y="13390880"/>
                  </a:lnTo>
                  <a:lnTo>
                    <a:pt x="24058880" y="325120"/>
                  </a:lnTo>
                  <a:close/>
                </a:path>
              </a:pathLst>
            </a:custGeom>
            <a:solidFill>
              <a:srgbClr val="4C115D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0" y="823700"/>
            <a:ext cx="11581088" cy="1145400"/>
            <a:chOff x="0" y="0"/>
            <a:chExt cx="15441450" cy="1527200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5441399" cy="1527175"/>
            </a:xfrm>
            <a:custGeom>
              <a:avLst/>
              <a:gdLst/>
              <a:ahLst/>
              <a:cxnLst/>
              <a:rect l="l" t="t" r="r" b="b"/>
              <a:pathLst>
                <a:path w="15441399" h="1527175">
                  <a:moveTo>
                    <a:pt x="0" y="0"/>
                  </a:moveTo>
                  <a:lnTo>
                    <a:pt x="15441399" y="0"/>
                  </a:lnTo>
                  <a:lnTo>
                    <a:pt x="15441399" y="1527175"/>
                  </a:lnTo>
                  <a:lnTo>
                    <a:pt x="0" y="1527175"/>
                  </a:lnTo>
                  <a:close/>
                </a:path>
              </a:pathLst>
            </a:custGeom>
            <a:gradFill rotWithShape="1">
              <a:gsLst>
                <a:gs pos="0">
                  <a:srgbClr val="410557">
                    <a:alpha val="100000"/>
                  </a:srgbClr>
                </a:gs>
                <a:gs pos="50000">
                  <a:srgbClr val="DD09C8">
                    <a:alpha val="100000"/>
                  </a:srgbClr>
                </a:gs>
                <a:gs pos="100000">
                  <a:srgbClr val="54085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D" dirty="0"/>
            </a:p>
          </p:txBody>
        </p:sp>
      </p:grp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>
            <a:off x="-3928253" y="149227"/>
            <a:ext cx="14549423" cy="10096055"/>
            <a:chOff x="0" y="0"/>
            <a:chExt cx="19399230" cy="13461407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13797959" y="10571154"/>
              <a:ext cx="5601271" cy="2890253"/>
            </a:xfrm>
            <a:custGeom>
              <a:avLst/>
              <a:gdLst/>
              <a:ahLst/>
              <a:cxnLst/>
              <a:rect l="l" t="t" r="r" b="b"/>
              <a:pathLst>
                <a:path w="5601271" h="2890253">
                  <a:moveTo>
                    <a:pt x="0" y="0"/>
                  </a:moveTo>
                  <a:lnTo>
                    <a:pt x="5601271" y="0"/>
                  </a:lnTo>
                  <a:lnTo>
                    <a:pt x="5601271" y="2890253"/>
                  </a:lnTo>
                  <a:lnTo>
                    <a:pt x="0" y="289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45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148278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0" y="10571154"/>
              <a:ext cx="13906725" cy="2890253"/>
            </a:xfrm>
            <a:custGeom>
              <a:avLst/>
              <a:gdLst/>
              <a:ahLst/>
              <a:cxnLst/>
              <a:rect l="l" t="t" r="r" b="b"/>
              <a:pathLst>
                <a:path w="13906725" h="2890253">
                  <a:moveTo>
                    <a:pt x="0" y="0"/>
                  </a:moveTo>
                  <a:lnTo>
                    <a:pt x="13906725" y="0"/>
                  </a:lnTo>
                  <a:lnTo>
                    <a:pt x="13906725" y="2890253"/>
                  </a:lnTo>
                  <a:lnTo>
                    <a:pt x="0" y="289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45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44636" y="7873252"/>
              <a:ext cx="13906725" cy="2890253"/>
            </a:xfrm>
            <a:custGeom>
              <a:avLst/>
              <a:gdLst/>
              <a:ahLst/>
              <a:cxnLst/>
              <a:rect l="l" t="t" r="r" b="b"/>
              <a:pathLst>
                <a:path w="13906725" h="2890253">
                  <a:moveTo>
                    <a:pt x="0" y="0"/>
                  </a:moveTo>
                  <a:lnTo>
                    <a:pt x="13906725" y="0"/>
                  </a:lnTo>
                  <a:lnTo>
                    <a:pt x="13906725" y="2890253"/>
                  </a:lnTo>
                  <a:lnTo>
                    <a:pt x="0" y="289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45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0" y="5250025"/>
              <a:ext cx="13906725" cy="2890253"/>
            </a:xfrm>
            <a:custGeom>
              <a:avLst/>
              <a:gdLst/>
              <a:ahLst/>
              <a:cxnLst/>
              <a:rect l="l" t="t" r="r" b="b"/>
              <a:pathLst>
                <a:path w="13906725" h="2890253">
                  <a:moveTo>
                    <a:pt x="0" y="0"/>
                  </a:moveTo>
                  <a:lnTo>
                    <a:pt x="13906725" y="0"/>
                  </a:lnTo>
                  <a:lnTo>
                    <a:pt x="13906725" y="2890253"/>
                  </a:lnTo>
                  <a:lnTo>
                    <a:pt x="0" y="289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45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13847069" y="7874778"/>
              <a:ext cx="2830711" cy="2890253"/>
            </a:xfrm>
            <a:custGeom>
              <a:avLst/>
              <a:gdLst/>
              <a:ahLst/>
              <a:cxnLst/>
              <a:rect l="l" t="t" r="r" b="b"/>
              <a:pathLst>
                <a:path w="2830711" h="2890253">
                  <a:moveTo>
                    <a:pt x="0" y="0"/>
                  </a:moveTo>
                  <a:lnTo>
                    <a:pt x="2830712" y="0"/>
                  </a:lnTo>
                  <a:lnTo>
                    <a:pt x="2830712" y="2890253"/>
                  </a:lnTo>
                  <a:lnTo>
                    <a:pt x="0" y="289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45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391280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Freeform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44636" y="2565272"/>
              <a:ext cx="11104908" cy="2890253"/>
            </a:xfrm>
            <a:custGeom>
              <a:avLst/>
              <a:gdLst/>
              <a:ahLst/>
              <a:cxnLst/>
              <a:rect l="l" t="t" r="r" b="b"/>
              <a:pathLst>
                <a:path w="11104908" h="2890253">
                  <a:moveTo>
                    <a:pt x="0" y="0"/>
                  </a:moveTo>
                  <a:lnTo>
                    <a:pt x="11104908" y="0"/>
                  </a:lnTo>
                  <a:lnTo>
                    <a:pt x="11104908" y="2890253"/>
                  </a:lnTo>
                  <a:lnTo>
                    <a:pt x="0" y="289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999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25230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44636" y="0"/>
              <a:ext cx="8353542" cy="2890253"/>
            </a:xfrm>
            <a:custGeom>
              <a:avLst/>
              <a:gdLst/>
              <a:ahLst/>
              <a:cxnLst/>
              <a:rect l="l" t="t" r="r" b="b"/>
              <a:pathLst>
                <a:path w="8353542" h="2890253">
                  <a:moveTo>
                    <a:pt x="0" y="0"/>
                  </a:moveTo>
                  <a:lnTo>
                    <a:pt x="8353543" y="0"/>
                  </a:lnTo>
                  <a:lnTo>
                    <a:pt x="8353543" y="2890253"/>
                  </a:lnTo>
                  <a:lnTo>
                    <a:pt x="0" y="289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45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6647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6" name="AutoShape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9435389" y="5209974"/>
              <a:ext cx="961200" cy="961200"/>
            </a:xfrm>
            <a:prstGeom prst="line">
              <a:avLst/>
            </a:prstGeom>
            <a:ln w="25400" cap="rnd">
              <a:solidFill>
                <a:srgbClr val="E4CCB3">
                  <a:alpha val="54902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7" name="AutoShape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9435389" y="9245974"/>
              <a:ext cx="961200" cy="961200"/>
            </a:xfrm>
            <a:prstGeom prst="line">
              <a:avLst/>
            </a:prstGeom>
            <a:ln w="25400" cap="rnd">
              <a:solidFill>
                <a:srgbClr val="E4CCB3">
                  <a:alpha val="54902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909115" y="776626"/>
            <a:ext cx="1194606" cy="1175378"/>
            <a:chOff x="0" y="0"/>
            <a:chExt cx="314629" cy="30956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14629" cy="309564"/>
            </a:xfrm>
            <a:custGeom>
              <a:avLst/>
              <a:gdLst/>
              <a:ahLst/>
              <a:cxnLst/>
              <a:rect l="l" t="t" r="r" b="b"/>
              <a:pathLst>
                <a:path w="314629" h="309564">
                  <a:moveTo>
                    <a:pt x="154782" y="0"/>
                  </a:moveTo>
                  <a:lnTo>
                    <a:pt x="159846" y="0"/>
                  </a:lnTo>
                  <a:cubicBezTo>
                    <a:pt x="245330" y="0"/>
                    <a:pt x="314629" y="69298"/>
                    <a:pt x="314629" y="154782"/>
                  </a:cubicBezTo>
                  <a:lnTo>
                    <a:pt x="314629" y="154782"/>
                  </a:lnTo>
                  <a:cubicBezTo>
                    <a:pt x="314629" y="195833"/>
                    <a:pt x="298321" y="235203"/>
                    <a:pt x="269294" y="264230"/>
                  </a:cubicBezTo>
                  <a:cubicBezTo>
                    <a:pt x="240267" y="293257"/>
                    <a:pt x="200897" y="309564"/>
                    <a:pt x="159846" y="309564"/>
                  </a:cubicBezTo>
                  <a:lnTo>
                    <a:pt x="154782" y="309564"/>
                  </a:lnTo>
                  <a:cubicBezTo>
                    <a:pt x="69298" y="309564"/>
                    <a:pt x="0" y="240266"/>
                    <a:pt x="0" y="154782"/>
                  </a:cubicBezTo>
                  <a:lnTo>
                    <a:pt x="0" y="154782"/>
                  </a:lnTo>
                  <a:cubicBezTo>
                    <a:pt x="0" y="69298"/>
                    <a:pt x="69298" y="0"/>
                    <a:pt x="154782" y="0"/>
                  </a:cubicBez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314629" cy="3571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21" name="Freeform 2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004785" y="725193"/>
            <a:ext cx="1317284" cy="1342413"/>
          </a:xfrm>
          <a:custGeom>
            <a:avLst/>
            <a:gdLst/>
            <a:ahLst/>
            <a:cxnLst/>
            <a:rect l="l" t="t" r="r" b="b"/>
            <a:pathLst>
              <a:path w="1317284" h="1342413">
                <a:moveTo>
                  <a:pt x="0" y="0"/>
                </a:moveTo>
                <a:lnTo>
                  <a:pt x="1317284" y="0"/>
                </a:lnTo>
                <a:lnTo>
                  <a:pt x="1317284" y="1342414"/>
                </a:lnTo>
                <a:lnTo>
                  <a:pt x="0" y="13424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2" name="Freeform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498117" y="776626"/>
            <a:ext cx="1239548" cy="1239548"/>
          </a:xfrm>
          <a:custGeom>
            <a:avLst/>
            <a:gdLst/>
            <a:ahLst/>
            <a:cxnLst/>
            <a:rect l="l" t="t" r="r" b="b"/>
            <a:pathLst>
              <a:path w="1239548" h="1239548">
                <a:moveTo>
                  <a:pt x="0" y="0"/>
                </a:moveTo>
                <a:lnTo>
                  <a:pt x="1239548" y="0"/>
                </a:lnTo>
                <a:lnTo>
                  <a:pt x="1239548" y="1239548"/>
                </a:lnTo>
                <a:lnTo>
                  <a:pt x="0" y="12395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3" name="Freeform 2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909115" y="788032"/>
            <a:ext cx="1385331" cy="1181068"/>
          </a:xfrm>
          <a:custGeom>
            <a:avLst/>
            <a:gdLst/>
            <a:ahLst/>
            <a:cxnLst/>
            <a:rect l="l" t="t" r="r" b="b"/>
            <a:pathLst>
              <a:path w="1385331" h="1181068">
                <a:moveTo>
                  <a:pt x="0" y="0"/>
                </a:moveTo>
                <a:lnTo>
                  <a:pt x="1385331" y="0"/>
                </a:lnTo>
                <a:lnTo>
                  <a:pt x="1385331" y="1181068"/>
                </a:lnTo>
                <a:lnTo>
                  <a:pt x="0" y="11810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4715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8C88F75C-2B90-3D4D-2787-246BB2E46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747" y="788033"/>
            <a:ext cx="7772400" cy="12372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Etc.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6" name="Subtitle 25">
            <a:extLst>
              <a:ext uri="{FF2B5EF4-FFF2-40B4-BE49-F238E27FC236}">
                <a16:creationId xmlns:a16="http://schemas.microsoft.com/office/drawing/2014/main" id="{F63B4048-B021-B43F-BFBB-C41B397281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143000" y="2749512"/>
            <a:ext cx="15899181" cy="6205978"/>
          </a:xfrm>
        </p:spPr>
        <p:txBody>
          <a:bodyPr>
            <a:normAutofit/>
          </a:bodyPr>
          <a:lstStyle/>
          <a:p>
            <a:r>
              <a:rPr lang="en-US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endParaRPr lang="en-US" dirty="0"/>
          </a:p>
          <a:p>
            <a:r>
              <a:rPr lang="en-US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34047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778366" y="10037441"/>
            <a:ext cx="10430043" cy="2167690"/>
          </a:xfrm>
          <a:custGeom>
            <a:avLst/>
            <a:gdLst/>
            <a:ahLst/>
            <a:cxnLst/>
            <a:rect l="l" t="t" r="r" b="b"/>
            <a:pathLst>
              <a:path w="10430043" h="2167690">
                <a:moveTo>
                  <a:pt x="0" y="0"/>
                </a:moveTo>
                <a:lnTo>
                  <a:pt x="10430043" y="0"/>
                </a:lnTo>
                <a:lnTo>
                  <a:pt x="10430043" y="2167690"/>
                </a:lnTo>
                <a:lnTo>
                  <a:pt x="0" y="21676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-10800000">
            <a:off x="-4414028" y="10109017"/>
            <a:ext cx="10430043" cy="2167690"/>
          </a:xfrm>
          <a:custGeom>
            <a:avLst/>
            <a:gdLst/>
            <a:ahLst/>
            <a:cxnLst/>
            <a:rect l="l" t="t" r="r" b="b"/>
            <a:pathLst>
              <a:path w="10430043" h="2167690">
                <a:moveTo>
                  <a:pt x="0" y="0"/>
                </a:moveTo>
                <a:lnTo>
                  <a:pt x="10430044" y="0"/>
                </a:lnTo>
                <a:lnTo>
                  <a:pt x="10430044" y="2167689"/>
                </a:lnTo>
                <a:lnTo>
                  <a:pt x="0" y="21676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>
            <a:off x="-18621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  <a:moveTo>
                    <a:pt x="325120" y="325120"/>
                  </a:moveTo>
                  <a:lnTo>
                    <a:pt x="325120" y="13390880"/>
                  </a:lnTo>
                  <a:lnTo>
                    <a:pt x="24058880" y="13390880"/>
                  </a:lnTo>
                  <a:lnTo>
                    <a:pt x="24058880" y="325120"/>
                  </a:lnTo>
                  <a:close/>
                </a:path>
              </a:pathLst>
            </a:custGeom>
            <a:solidFill>
              <a:srgbClr val="4C115D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0" y="823700"/>
            <a:ext cx="11581088" cy="1145400"/>
            <a:chOff x="0" y="0"/>
            <a:chExt cx="15441450" cy="1527200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5441399" cy="1527175"/>
            </a:xfrm>
            <a:custGeom>
              <a:avLst/>
              <a:gdLst/>
              <a:ahLst/>
              <a:cxnLst/>
              <a:rect l="l" t="t" r="r" b="b"/>
              <a:pathLst>
                <a:path w="15441399" h="1527175">
                  <a:moveTo>
                    <a:pt x="0" y="0"/>
                  </a:moveTo>
                  <a:lnTo>
                    <a:pt x="15441399" y="0"/>
                  </a:lnTo>
                  <a:lnTo>
                    <a:pt x="15441399" y="1527175"/>
                  </a:lnTo>
                  <a:lnTo>
                    <a:pt x="0" y="1527175"/>
                  </a:lnTo>
                  <a:close/>
                </a:path>
              </a:pathLst>
            </a:custGeom>
            <a:gradFill rotWithShape="1">
              <a:gsLst>
                <a:gs pos="0">
                  <a:srgbClr val="410557">
                    <a:alpha val="100000"/>
                  </a:srgbClr>
                </a:gs>
                <a:gs pos="50000">
                  <a:srgbClr val="DD09C8">
                    <a:alpha val="100000"/>
                  </a:srgbClr>
                </a:gs>
                <a:gs pos="100000">
                  <a:srgbClr val="54085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D" dirty="0"/>
            </a:p>
          </p:txBody>
        </p:sp>
      </p:grp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>
            <a:off x="-3928253" y="149227"/>
            <a:ext cx="14549423" cy="10096055"/>
            <a:chOff x="0" y="0"/>
            <a:chExt cx="19399230" cy="13461407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13797959" y="10571154"/>
              <a:ext cx="5601271" cy="2890253"/>
            </a:xfrm>
            <a:custGeom>
              <a:avLst/>
              <a:gdLst/>
              <a:ahLst/>
              <a:cxnLst/>
              <a:rect l="l" t="t" r="r" b="b"/>
              <a:pathLst>
                <a:path w="5601271" h="2890253">
                  <a:moveTo>
                    <a:pt x="0" y="0"/>
                  </a:moveTo>
                  <a:lnTo>
                    <a:pt x="5601271" y="0"/>
                  </a:lnTo>
                  <a:lnTo>
                    <a:pt x="5601271" y="2890253"/>
                  </a:lnTo>
                  <a:lnTo>
                    <a:pt x="0" y="289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45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148278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0" y="10571154"/>
              <a:ext cx="13906725" cy="2890253"/>
            </a:xfrm>
            <a:custGeom>
              <a:avLst/>
              <a:gdLst/>
              <a:ahLst/>
              <a:cxnLst/>
              <a:rect l="l" t="t" r="r" b="b"/>
              <a:pathLst>
                <a:path w="13906725" h="2890253">
                  <a:moveTo>
                    <a:pt x="0" y="0"/>
                  </a:moveTo>
                  <a:lnTo>
                    <a:pt x="13906725" y="0"/>
                  </a:lnTo>
                  <a:lnTo>
                    <a:pt x="13906725" y="2890253"/>
                  </a:lnTo>
                  <a:lnTo>
                    <a:pt x="0" y="289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45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44636" y="7873252"/>
              <a:ext cx="13906725" cy="2890253"/>
            </a:xfrm>
            <a:custGeom>
              <a:avLst/>
              <a:gdLst/>
              <a:ahLst/>
              <a:cxnLst/>
              <a:rect l="l" t="t" r="r" b="b"/>
              <a:pathLst>
                <a:path w="13906725" h="2890253">
                  <a:moveTo>
                    <a:pt x="0" y="0"/>
                  </a:moveTo>
                  <a:lnTo>
                    <a:pt x="13906725" y="0"/>
                  </a:lnTo>
                  <a:lnTo>
                    <a:pt x="13906725" y="2890253"/>
                  </a:lnTo>
                  <a:lnTo>
                    <a:pt x="0" y="289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45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0" y="5250025"/>
              <a:ext cx="13906725" cy="2890253"/>
            </a:xfrm>
            <a:custGeom>
              <a:avLst/>
              <a:gdLst/>
              <a:ahLst/>
              <a:cxnLst/>
              <a:rect l="l" t="t" r="r" b="b"/>
              <a:pathLst>
                <a:path w="13906725" h="2890253">
                  <a:moveTo>
                    <a:pt x="0" y="0"/>
                  </a:moveTo>
                  <a:lnTo>
                    <a:pt x="13906725" y="0"/>
                  </a:lnTo>
                  <a:lnTo>
                    <a:pt x="13906725" y="2890253"/>
                  </a:lnTo>
                  <a:lnTo>
                    <a:pt x="0" y="289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45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13847069" y="7874778"/>
              <a:ext cx="2830711" cy="2890253"/>
            </a:xfrm>
            <a:custGeom>
              <a:avLst/>
              <a:gdLst/>
              <a:ahLst/>
              <a:cxnLst/>
              <a:rect l="l" t="t" r="r" b="b"/>
              <a:pathLst>
                <a:path w="2830711" h="2890253">
                  <a:moveTo>
                    <a:pt x="0" y="0"/>
                  </a:moveTo>
                  <a:lnTo>
                    <a:pt x="2830712" y="0"/>
                  </a:lnTo>
                  <a:lnTo>
                    <a:pt x="2830712" y="2890253"/>
                  </a:lnTo>
                  <a:lnTo>
                    <a:pt x="0" y="289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45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391280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Freeform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44636" y="2565272"/>
              <a:ext cx="11104908" cy="2890253"/>
            </a:xfrm>
            <a:custGeom>
              <a:avLst/>
              <a:gdLst/>
              <a:ahLst/>
              <a:cxnLst/>
              <a:rect l="l" t="t" r="r" b="b"/>
              <a:pathLst>
                <a:path w="11104908" h="2890253">
                  <a:moveTo>
                    <a:pt x="0" y="0"/>
                  </a:moveTo>
                  <a:lnTo>
                    <a:pt x="11104908" y="0"/>
                  </a:lnTo>
                  <a:lnTo>
                    <a:pt x="11104908" y="2890253"/>
                  </a:lnTo>
                  <a:lnTo>
                    <a:pt x="0" y="289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999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25230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44636" y="0"/>
              <a:ext cx="8353542" cy="2890253"/>
            </a:xfrm>
            <a:custGeom>
              <a:avLst/>
              <a:gdLst/>
              <a:ahLst/>
              <a:cxnLst/>
              <a:rect l="l" t="t" r="r" b="b"/>
              <a:pathLst>
                <a:path w="8353542" h="2890253">
                  <a:moveTo>
                    <a:pt x="0" y="0"/>
                  </a:moveTo>
                  <a:lnTo>
                    <a:pt x="8353543" y="0"/>
                  </a:lnTo>
                  <a:lnTo>
                    <a:pt x="8353543" y="2890253"/>
                  </a:lnTo>
                  <a:lnTo>
                    <a:pt x="0" y="289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45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6647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6" name="AutoShape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9435389" y="5209974"/>
              <a:ext cx="961200" cy="961200"/>
            </a:xfrm>
            <a:prstGeom prst="line">
              <a:avLst/>
            </a:prstGeom>
            <a:ln w="25400" cap="rnd">
              <a:solidFill>
                <a:srgbClr val="E4CCB3">
                  <a:alpha val="54902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7" name="AutoShape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9435389" y="9245974"/>
              <a:ext cx="961200" cy="961200"/>
            </a:xfrm>
            <a:prstGeom prst="line">
              <a:avLst/>
            </a:prstGeom>
            <a:ln w="25400" cap="rnd">
              <a:solidFill>
                <a:srgbClr val="E4CCB3">
                  <a:alpha val="54902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909115" y="776626"/>
            <a:ext cx="1194606" cy="1175378"/>
            <a:chOff x="0" y="0"/>
            <a:chExt cx="314629" cy="30956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14629" cy="309564"/>
            </a:xfrm>
            <a:custGeom>
              <a:avLst/>
              <a:gdLst/>
              <a:ahLst/>
              <a:cxnLst/>
              <a:rect l="l" t="t" r="r" b="b"/>
              <a:pathLst>
                <a:path w="314629" h="309564">
                  <a:moveTo>
                    <a:pt x="154782" y="0"/>
                  </a:moveTo>
                  <a:lnTo>
                    <a:pt x="159846" y="0"/>
                  </a:lnTo>
                  <a:cubicBezTo>
                    <a:pt x="245330" y="0"/>
                    <a:pt x="314629" y="69298"/>
                    <a:pt x="314629" y="154782"/>
                  </a:cubicBezTo>
                  <a:lnTo>
                    <a:pt x="314629" y="154782"/>
                  </a:lnTo>
                  <a:cubicBezTo>
                    <a:pt x="314629" y="195833"/>
                    <a:pt x="298321" y="235203"/>
                    <a:pt x="269294" y="264230"/>
                  </a:cubicBezTo>
                  <a:cubicBezTo>
                    <a:pt x="240267" y="293257"/>
                    <a:pt x="200897" y="309564"/>
                    <a:pt x="159846" y="309564"/>
                  </a:cubicBezTo>
                  <a:lnTo>
                    <a:pt x="154782" y="309564"/>
                  </a:lnTo>
                  <a:cubicBezTo>
                    <a:pt x="69298" y="309564"/>
                    <a:pt x="0" y="240266"/>
                    <a:pt x="0" y="154782"/>
                  </a:cubicBezTo>
                  <a:lnTo>
                    <a:pt x="0" y="154782"/>
                  </a:lnTo>
                  <a:cubicBezTo>
                    <a:pt x="0" y="69298"/>
                    <a:pt x="69298" y="0"/>
                    <a:pt x="154782" y="0"/>
                  </a:cubicBez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314629" cy="3571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21" name="Freeform 2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004785" y="725193"/>
            <a:ext cx="1317284" cy="1342413"/>
          </a:xfrm>
          <a:custGeom>
            <a:avLst/>
            <a:gdLst/>
            <a:ahLst/>
            <a:cxnLst/>
            <a:rect l="l" t="t" r="r" b="b"/>
            <a:pathLst>
              <a:path w="1317284" h="1342413">
                <a:moveTo>
                  <a:pt x="0" y="0"/>
                </a:moveTo>
                <a:lnTo>
                  <a:pt x="1317284" y="0"/>
                </a:lnTo>
                <a:lnTo>
                  <a:pt x="1317284" y="1342414"/>
                </a:lnTo>
                <a:lnTo>
                  <a:pt x="0" y="13424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2" name="Freeform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498117" y="776626"/>
            <a:ext cx="1239548" cy="1239548"/>
          </a:xfrm>
          <a:custGeom>
            <a:avLst/>
            <a:gdLst/>
            <a:ahLst/>
            <a:cxnLst/>
            <a:rect l="l" t="t" r="r" b="b"/>
            <a:pathLst>
              <a:path w="1239548" h="1239548">
                <a:moveTo>
                  <a:pt x="0" y="0"/>
                </a:moveTo>
                <a:lnTo>
                  <a:pt x="1239548" y="0"/>
                </a:lnTo>
                <a:lnTo>
                  <a:pt x="1239548" y="1239548"/>
                </a:lnTo>
                <a:lnTo>
                  <a:pt x="0" y="12395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3" name="Freeform 2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909115" y="788032"/>
            <a:ext cx="1385331" cy="1181068"/>
          </a:xfrm>
          <a:custGeom>
            <a:avLst/>
            <a:gdLst/>
            <a:ahLst/>
            <a:cxnLst/>
            <a:rect l="l" t="t" r="r" b="b"/>
            <a:pathLst>
              <a:path w="1385331" h="1181068">
                <a:moveTo>
                  <a:pt x="0" y="0"/>
                </a:moveTo>
                <a:lnTo>
                  <a:pt x="1385331" y="0"/>
                </a:lnTo>
                <a:lnTo>
                  <a:pt x="1385331" y="1181068"/>
                </a:lnTo>
                <a:lnTo>
                  <a:pt x="0" y="11810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4715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8C88F75C-2B90-3D4D-2787-246BB2E46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747" y="788033"/>
            <a:ext cx="7772400" cy="12372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Etc.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6" name="Subtitle 25">
            <a:extLst>
              <a:ext uri="{FF2B5EF4-FFF2-40B4-BE49-F238E27FC236}">
                <a16:creationId xmlns:a16="http://schemas.microsoft.com/office/drawing/2014/main" id="{F63B4048-B021-B43F-BFBB-C41B397281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143000" y="2749512"/>
            <a:ext cx="15899181" cy="6205978"/>
          </a:xfrm>
        </p:spPr>
        <p:txBody>
          <a:bodyPr>
            <a:normAutofit/>
          </a:bodyPr>
          <a:lstStyle/>
          <a:p>
            <a:r>
              <a:rPr lang="en-US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endParaRPr lang="en-US" dirty="0"/>
          </a:p>
          <a:p>
            <a:r>
              <a:rPr lang="en-US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83941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778366" y="10037441"/>
            <a:ext cx="10430043" cy="2167690"/>
          </a:xfrm>
          <a:custGeom>
            <a:avLst/>
            <a:gdLst/>
            <a:ahLst/>
            <a:cxnLst/>
            <a:rect l="l" t="t" r="r" b="b"/>
            <a:pathLst>
              <a:path w="10430043" h="2167690">
                <a:moveTo>
                  <a:pt x="0" y="0"/>
                </a:moveTo>
                <a:lnTo>
                  <a:pt x="10430043" y="0"/>
                </a:lnTo>
                <a:lnTo>
                  <a:pt x="10430043" y="2167690"/>
                </a:lnTo>
                <a:lnTo>
                  <a:pt x="0" y="21676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-10800000">
            <a:off x="-4414028" y="10109017"/>
            <a:ext cx="10430043" cy="2167690"/>
          </a:xfrm>
          <a:custGeom>
            <a:avLst/>
            <a:gdLst/>
            <a:ahLst/>
            <a:cxnLst/>
            <a:rect l="l" t="t" r="r" b="b"/>
            <a:pathLst>
              <a:path w="10430043" h="2167690">
                <a:moveTo>
                  <a:pt x="0" y="0"/>
                </a:moveTo>
                <a:lnTo>
                  <a:pt x="10430044" y="0"/>
                </a:lnTo>
                <a:lnTo>
                  <a:pt x="10430044" y="2167689"/>
                </a:lnTo>
                <a:lnTo>
                  <a:pt x="0" y="21676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>
            <a:off x="-18621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  <a:moveTo>
                    <a:pt x="325120" y="325120"/>
                  </a:moveTo>
                  <a:lnTo>
                    <a:pt x="325120" y="13390880"/>
                  </a:lnTo>
                  <a:lnTo>
                    <a:pt x="24058880" y="13390880"/>
                  </a:lnTo>
                  <a:lnTo>
                    <a:pt x="24058880" y="325120"/>
                  </a:lnTo>
                  <a:close/>
                </a:path>
              </a:pathLst>
            </a:custGeom>
            <a:solidFill>
              <a:srgbClr val="4C115D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0" y="823700"/>
            <a:ext cx="11581088" cy="1145400"/>
            <a:chOff x="0" y="0"/>
            <a:chExt cx="15441450" cy="1527200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5441399" cy="1527175"/>
            </a:xfrm>
            <a:custGeom>
              <a:avLst/>
              <a:gdLst/>
              <a:ahLst/>
              <a:cxnLst/>
              <a:rect l="l" t="t" r="r" b="b"/>
              <a:pathLst>
                <a:path w="15441399" h="1527175">
                  <a:moveTo>
                    <a:pt x="0" y="0"/>
                  </a:moveTo>
                  <a:lnTo>
                    <a:pt x="15441399" y="0"/>
                  </a:lnTo>
                  <a:lnTo>
                    <a:pt x="15441399" y="1527175"/>
                  </a:lnTo>
                  <a:lnTo>
                    <a:pt x="0" y="1527175"/>
                  </a:lnTo>
                  <a:close/>
                </a:path>
              </a:pathLst>
            </a:custGeom>
            <a:gradFill rotWithShape="1">
              <a:gsLst>
                <a:gs pos="0">
                  <a:srgbClr val="410557">
                    <a:alpha val="100000"/>
                  </a:srgbClr>
                </a:gs>
                <a:gs pos="50000">
                  <a:srgbClr val="DD09C8">
                    <a:alpha val="100000"/>
                  </a:srgbClr>
                </a:gs>
                <a:gs pos="100000">
                  <a:srgbClr val="54085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D" dirty="0"/>
            </a:p>
          </p:txBody>
        </p:sp>
      </p:grp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>
            <a:off x="-3928253" y="149227"/>
            <a:ext cx="14549423" cy="10096055"/>
            <a:chOff x="0" y="0"/>
            <a:chExt cx="19399230" cy="13461407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13797959" y="10571154"/>
              <a:ext cx="5601271" cy="2890253"/>
            </a:xfrm>
            <a:custGeom>
              <a:avLst/>
              <a:gdLst/>
              <a:ahLst/>
              <a:cxnLst/>
              <a:rect l="l" t="t" r="r" b="b"/>
              <a:pathLst>
                <a:path w="5601271" h="2890253">
                  <a:moveTo>
                    <a:pt x="0" y="0"/>
                  </a:moveTo>
                  <a:lnTo>
                    <a:pt x="5601271" y="0"/>
                  </a:lnTo>
                  <a:lnTo>
                    <a:pt x="5601271" y="2890253"/>
                  </a:lnTo>
                  <a:lnTo>
                    <a:pt x="0" y="289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45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148278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0" y="10571154"/>
              <a:ext cx="13906725" cy="2890253"/>
            </a:xfrm>
            <a:custGeom>
              <a:avLst/>
              <a:gdLst/>
              <a:ahLst/>
              <a:cxnLst/>
              <a:rect l="l" t="t" r="r" b="b"/>
              <a:pathLst>
                <a:path w="13906725" h="2890253">
                  <a:moveTo>
                    <a:pt x="0" y="0"/>
                  </a:moveTo>
                  <a:lnTo>
                    <a:pt x="13906725" y="0"/>
                  </a:lnTo>
                  <a:lnTo>
                    <a:pt x="13906725" y="2890253"/>
                  </a:lnTo>
                  <a:lnTo>
                    <a:pt x="0" y="289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45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44636" y="7873252"/>
              <a:ext cx="13906725" cy="2890253"/>
            </a:xfrm>
            <a:custGeom>
              <a:avLst/>
              <a:gdLst/>
              <a:ahLst/>
              <a:cxnLst/>
              <a:rect l="l" t="t" r="r" b="b"/>
              <a:pathLst>
                <a:path w="13906725" h="2890253">
                  <a:moveTo>
                    <a:pt x="0" y="0"/>
                  </a:moveTo>
                  <a:lnTo>
                    <a:pt x="13906725" y="0"/>
                  </a:lnTo>
                  <a:lnTo>
                    <a:pt x="13906725" y="2890253"/>
                  </a:lnTo>
                  <a:lnTo>
                    <a:pt x="0" y="289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45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0" y="5250025"/>
              <a:ext cx="13906725" cy="2890253"/>
            </a:xfrm>
            <a:custGeom>
              <a:avLst/>
              <a:gdLst/>
              <a:ahLst/>
              <a:cxnLst/>
              <a:rect l="l" t="t" r="r" b="b"/>
              <a:pathLst>
                <a:path w="13906725" h="2890253">
                  <a:moveTo>
                    <a:pt x="0" y="0"/>
                  </a:moveTo>
                  <a:lnTo>
                    <a:pt x="13906725" y="0"/>
                  </a:lnTo>
                  <a:lnTo>
                    <a:pt x="13906725" y="2890253"/>
                  </a:lnTo>
                  <a:lnTo>
                    <a:pt x="0" y="289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45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13847069" y="7874778"/>
              <a:ext cx="2830711" cy="2890253"/>
            </a:xfrm>
            <a:custGeom>
              <a:avLst/>
              <a:gdLst/>
              <a:ahLst/>
              <a:cxnLst/>
              <a:rect l="l" t="t" r="r" b="b"/>
              <a:pathLst>
                <a:path w="2830711" h="2890253">
                  <a:moveTo>
                    <a:pt x="0" y="0"/>
                  </a:moveTo>
                  <a:lnTo>
                    <a:pt x="2830712" y="0"/>
                  </a:lnTo>
                  <a:lnTo>
                    <a:pt x="2830712" y="2890253"/>
                  </a:lnTo>
                  <a:lnTo>
                    <a:pt x="0" y="289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45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391280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Freeform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44636" y="2565272"/>
              <a:ext cx="11104908" cy="2890253"/>
            </a:xfrm>
            <a:custGeom>
              <a:avLst/>
              <a:gdLst/>
              <a:ahLst/>
              <a:cxnLst/>
              <a:rect l="l" t="t" r="r" b="b"/>
              <a:pathLst>
                <a:path w="11104908" h="2890253">
                  <a:moveTo>
                    <a:pt x="0" y="0"/>
                  </a:moveTo>
                  <a:lnTo>
                    <a:pt x="11104908" y="0"/>
                  </a:lnTo>
                  <a:lnTo>
                    <a:pt x="11104908" y="2890253"/>
                  </a:lnTo>
                  <a:lnTo>
                    <a:pt x="0" y="289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999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25230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44636" y="0"/>
              <a:ext cx="8353542" cy="2890253"/>
            </a:xfrm>
            <a:custGeom>
              <a:avLst/>
              <a:gdLst/>
              <a:ahLst/>
              <a:cxnLst/>
              <a:rect l="l" t="t" r="r" b="b"/>
              <a:pathLst>
                <a:path w="8353542" h="2890253">
                  <a:moveTo>
                    <a:pt x="0" y="0"/>
                  </a:moveTo>
                  <a:lnTo>
                    <a:pt x="8353543" y="0"/>
                  </a:lnTo>
                  <a:lnTo>
                    <a:pt x="8353543" y="2890253"/>
                  </a:lnTo>
                  <a:lnTo>
                    <a:pt x="0" y="289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45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6647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6" name="AutoShape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9435389" y="5209974"/>
              <a:ext cx="961200" cy="961200"/>
            </a:xfrm>
            <a:prstGeom prst="line">
              <a:avLst/>
            </a:prstGeom>
            <a:ln w="25400" cap="rnd">
              <a:solidFill>
                <a:srgbClr val="E4CCB3">
                  <a:alpha val="54902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7" name="AutoShape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9435389" y="9245974"/>
              <a:ext cx="961200" cy="961200"/>
            </a:xfrm>
            <a:prstGeom prst="line">
              <a:avLst/>
            </a:prstGeom>
            <a:ln w="25400" cap="rnd">
              <a:solidFill>
                <a:srgbClr val="E4CCB3">
                  <a:alpha val="54902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909115" y="776626"/>
            <a:ext cx="1194606" cy="1175378"/>
            <a:chOff x="0" y="0"/>
            <a:chExt cx="314629" cy="30956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14629" cy="309564"/>
            </a:xfrm>
            <a:custGeom>
              <a:avLst/>
              <a:gdLst/>
              <a:ahLst/>
              <a:cxnLst/>
              <a:rect l="l" t="t" r="r" b="b"/>
              <a:pathLst>
                <a:path w="314629" h="309564">
                  <a:moveTo>
                    <a:pt x="154782" y="0"/>
                  </a:moveTo>
                  <a:lnTo>
                    <a:pt x="159846" y="0"/>
                  </a:lnTo>
                  <a:cubicBezTo>
                    <a:pt x="245330" y="0"/>
                    <a:pt x="314629" y="69298"/>
                    <a:pt x="314629" y="154782"/>
                  </a:cubicBezTo>
                  <a:lnTo>
                    <a:pt x="314629" y="154782"/>
                  </a:lnTo>
                  <a:cubicBezTo>
                    <a:pt x="314629" y="195833"/>
                    <a:pt x="298321" y="235203"/>
                    <a:pt x="269294" y="264230"/>
                  </a:cubicBezTo>
                  <a:cubicBezTo>
                    <a:pt x="240267" y="293257"/>
                    <a:pt x="200897" y="309564"/>
                    <a:pt x="159846" y="309564"/>
                  </a:cubicBezTo>
                  <a:lnTo>
                    <a:pt x="154782" y="309564"/>
                  </a:lnTo>
                  <a:cubicBezTo>
                    <a:pt x="69298" y="309564"/>
                    <a:pt x="0" y="240266"/>
                    <a:pt x="0" y="154782"/>
                  </a:cubicBezTo>
                  <a:lnTo>
                    <a:pt x="0" y="154782"/>
                  </a:lnTo>
                  <a:cubicBezTo>
                    <a:pt x="0" y="69298"/>
                    <a:pt x="69298" y="0"/>
                    <a:pt x="154782" y="0"/>
                  </a:cubicBez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314629" cy="3571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21" name="Freeform 2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004785" y="725193"/>
            <a:ext cx="1317284" cy="1342413"/>
          </a:xfrm>
          <a:custGeom>
            <a:avLst/>
            <a:gdLst/>
            <a:ahLst/>
            <a:cxnLst/>
            <a:rect l="l" t="t" r="r" b="b"/>
            <a:pathLst>
              <a:path w="1317284" h="1342413">
                <a:moveTo>
                  <a:pt x="0" y="0"/>
                </a:moveTo>
                <a:lnTo>
                  <a:pt x="1317284" y="0"/>
                </a:lnTo>
                <a:lnTo>
                  <a:pt x="1317284" y="1342414"/>
                </a:lnTo>
                <a:lnTo>
                  <a:pt x="0" y="13424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2" name="Freeform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498117" y="776626"/>
            <a:ext cx="1239548" cy="1239548"/>
          </a:xfrm>
          <a:custGeom>
            <a:avLst/>
            <a:gdLst/>
            <a:ahLst/>
            <a:cxnLst/>
            <a:rect l="l" t="t" r="r" b="b"/>
            <a:pathLst>
              <a:path w="1239548" h="1239548">
                <a:moveTo>
                  <a:pt x="0" y="0"/>
                </a:moveTo>
                <a:lnTo>
                  <a:pt x="1239548" y="0"/>
                </a:lnTo>
                <a:lnTo>
                  <a:pt x="1239548" y="1239548"/>
                </a:lnTo>
                <a:lnTo>
                  <a:pt x="0" y="12395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3" name="Freeform 2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909115" y="788032"/>
            <a:ext cx="1385331" cy="1181068"/>
          </a:xfrm>
          <a:custGeom>
            <a:avLst/>
            <a:gdLst/>
            <a:ahLst/>
            <a:cxnLst/>
            <a:rect l="l" t="t" r="r" b="b"/>
            <a:pathLst>
              <a:path w="1385331" h="1181068">
                <a:moveTo>
                  <a:pt x="0" y="0"/>
                </a:moveTo>
                <a:lnTo>
                  <a:pt x="1385331" y="0"/>
                </a:lnTo>
                <a:lnTo>
                  <a:pt x="1385331" y="1181068"/>
                </a:lnTo>
                <a:lnTo>
                  <a:pt x="0" y="11810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4715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8C88F75C-2B90-3D4D-2787-246BB2E46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747" y="788033"/>
            <a:ext cx="7772400" cy="12372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Etc.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6" name="Subtitle 25">
            <a:extLst>
              <a:ext uri="{FF2B5EF4-FFF2-40B4-BE49-F238E27FC236}">
                <a16:creationId xmlns:a16="http://schemas.microsoft.com/office/drawing/2014/main" id="{F63B4048-B021-B43F-BFBB-C41B397281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143000" y="2749512"/>
            <a:ext cx="15899181" cy="6205978"/>
          </a:xfrm>
        </p:spPr>
        <p:txBody>
          <a:bodyPr>
            <a:normAutofit/>
          </a:bodyPr>
          <a:lstStyle/>
          <a:p>
            <a:r>
              <a:rPr lang="en-US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endParaRPr lang="en-US" dirty="0"/>
          </a:p>
          <a:p>
            <a:r>
              <a:rPr lang="en-US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72865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778366" y="10037441"/>
            <a:ext cx="10430043" cy="2167690"/>
          </a:xfrm>
          <a:custGeom>
            <a:avLst/>
            <a:gdLst/>
            <a:ahLst/>
            <a:cxnLst/>
            <a:rect l="l" t="t" r="r" b="b"/>
            <a:pathLst>
              <a:path w="10430043" h="2167690">
                <a:moveTo>
                  <a:pt x="0" y="0"/>
                </a:moveTo>
                <a:lnTo>
                  <a:pt x="10430043" y="0"/>
                </a:lnTo>
                <a:lnTo>
                  <a:pt x="10430043" y="2167690"/>
                </a:lnTo>
                <a:lnTo>
                  <a:pt x="0" y="21676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-10800000">
            <a:off x="-4414028" y="10109017"/>
            <a:ext cx="10430043" cy="2167690"/>
          </a:xfrm>
          <a:custGeom>
            <a:avLst/>
            <a:gdLst/>
            <a:ahLst/>
            <a:cxnLst/>
            <a:rect l="l" t="t" r="r" b="b"/>
            <a:pathLst>
              <a:path w="10430043" h="2167690">
                <a:moveTo>
                  <a:pt x="0" y="0"/>
                </a:moveTo>
                <a:lnTo>
                  <a:pt x="10430044" y="0"/>
                </a:lnTo>
                <a:lnTo>
                  <a:pt x="10430044" y="2167689"/>
                </a:lnTo>
                <a:lnTo>
                  <a:pt x="0" y="21676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>
            <a:off x="-18621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  <a:moveTo>
                    <a:pt x="325120" y="325120"/>
                  </a:moveTo>
                  <a:lnTo>
                    <a:pt x="325120" y="13390880"/>
                  </a:lnTo>
                  <a:lnTo>
                    <a:pt x="24058880" y="13390880"/>
                  </a:lnTo>
                  <a:lnTo>
                    <a:pt x="24058880" y="325120"/>
                  </a:lnTo>
                  <a:close/>
                </a:path>
              </a:pathLst>
            </a:custGeom>
            <a:solidFill>
              <a:srgbClr val="4C115D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0" y="823700"/>
            <a:ext cx="11581088" cy="1145400"/>
            <a:chOff x="0" y="0"/>
            <a:chExt cx="15441450" cy="1527200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5441399" cy="1527175"/>
            </a:xfrm>
            <a:custGeom>
              <a:avLst/>
              <a:gdLst/>
              <a:ahLst/>
              <a:cxnLst/>
              <a:rect l="l" t="t" r="r" b="b"/>
              <a:pathLst>
                <a:path w="15441399" h="1527175">
                  <a:moveTo>
                    <a:pt x="0" y="0"/>
                  </a:moveTo>
                  <a:lnTo>
                    <a:pt x="15441399" y="0"/>
                  </a:lnTo>
                  <a:lnTo>
                    <a:pt x="15441399" y="1527175"/>
                  </a:lnTo>
                  <a:lnTo>
                    <a:pt x="0" y="1527175"/>
                  </a:lnTo>
                  <a:close/>
                </a:path>
              </a:pathLst>
            </a:custGeom>
            <a:gradFill rotWithShape="1">
              <a:gsLst>
                <a:gs pos="0">
                  <a:srgbClr val="410557">
                    <a:alpha val="100000"/>
                  </a:srgbClr>
                </a:gs>
                <a:gs pos="50000">
                  <a:srgbClr val="DD09C8">
                    <a:alpha val="100000"/>
                  </a:srgbClr>
                </a:gs>
                <a:gs pos="100000">
                  <a:srgbClr val="54085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D" dirty="0"/>
            </a:p>
          </p:txBody>
        </p:sp>
      </p:grp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>
            <a:off x="-3928253" y="149227"/>
            <a:ext cx="14549423" cy="10096055"/>
            <a:chOff x="0" y="0"/>
            <a:chExt cx="19399230" cy="13461407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13797959" y="10571154"/>
              <a:ext cx="5601271" cy="2890253"/>
            </a:xfrm>
            <a:custGeom>
              <a:avLst/>
              <a:gdLst/>
              <a:ahLst/>
              <a:cxnLst/>
              <a:rect l="l" t="t" r="r" b="b"/>
              <a:pathLst>
                <a:path w="5601271" h="2890253">
                  <a:moveTo>
                    <a:pt x="0" y="0"/>
                  </a:moveTo>
                  <a:lnTo>
                    <a:pt x="5601271" y="0"/>
                  </a:lnTo>
                  <a:lnTo>
                    <a:pt x="5601271" y="2890253"/>
                  </a:lnTo>
                  <a:lnTo>
                    <a:pt x="0" y="289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45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148278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0" y="10571154"/>
              <a:ext cx="13906725" cy="2890253"/>
            </a:xfrm>
            <a:custGeom>
              <a:avLst/>
              <a:gdLst/>
              <a:ahLst/>
              <a:cxnLst/>
              <a:rect l="l" t="t" r="r" b="b"/>
              <a:pathLst>
                <a:path w="13906725" h="2890253">
                  <a:moveTo>
                    <a:pt x="0" y="0"/>
                  </a:moveTo>
                  <a:lnTo>
                    <a:pt x="13906725" y="0"/>
                  </a:lnTo>
                  <a:lnTo>
                    <a:pt x="13906725" y="2890253"/>
                  </a:lnTo>
                  <a:lnTo>
                    <a:pt x="0" y="289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45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44636" y="7873252"/>
              <a:ext cx="13906725" cy="2890253"/>
            </a:xfrm>
            <a:custGeom>
              <a:avLst/>
              <a:gdLst/>
              <a:ahLst/>
              <a:cxnLst/>
              <a:rect l="l" t="t" r="r" b="b"/>
              <a:pathLst>
                <a:path w="13906725" h="2890253">
                  <a:moveTo>
                    <a:pt x="0" y="0"/>
                  </a:moveTo>
                  <a:lnTo>
                    <a:pt x="13906725" y="0"/>
                  </a:lnTo>
                  <a:lnTo>
                    <a:pt x="13906725" y="2890253"/>
                  </a:lnTo>
                  <a:lnTo>
                    <a:pt x="0" y="289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45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0" y="5250025"/>
              <a:ext cx="13906725" cy="2890253"/>
            </a:xfrm>
            <a:custGeom>
              <a:avLst/>
              <a:gdLst/>
              <a:ahLst/>
              <a:cxnLst/>
              <a:rect l="l" t="t" r="r" b="b"/>
              <a:pathLst>
                <a:path w="13906725" h="2890253">
                  <a:moveTo>
                    <a:pt x="0" y="0"/>
                  </a:moveTo>
                  <a:lnTo>
                    <a:pt x="13906725" y="0"/>
                  </a:lnTo>
                  <a:lnTo>
                    <a:pt x="13906725" y="2890253"/>
                  </a:lnTo>
                  <a:lnTo>
                    <a:pt x="0" y="289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45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13847069" y="7874778"/>
              <a:ext cx="2830711" cy="2890253"/>
            </a:xfrm>
            <a:custGeom>
              <a:avLst/>
              <a:gdLst/>
              <a:ahLst/>
              <a:cxnLst/>
              <a:rect l="l" t="t" r="r" b="b"/>
              <a:pathLst>
                <a:path w="2830711" h="2890253">
                  <a:moveTo>
                    <a:pt x="0" y="0"/>
                  </a:moveTo>
                  <a:lnTo>
                    <a:pt x="2830712" y="0"/>
                  </a:lnTo>
                  <a:lnTo>
                    <a:pt x="2830712" y="2890253"/>
                  </a:lnTo>
                  <a:lnTo>
                    <a:pt x="0" y="289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45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391280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Freeform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44636" y="2565272"/>
              <a:ext cx="11104908" cy="2890253"/>
            </a:xfrm>
            <a:custGeom>
              <a:avLst/>
              <a:gdLst/>
              <a:ahLst/>
              <a:cxnLst/>
              <a:rect l="l" t="t" r="r" b="b"/>
              <a:pathLst>
                <a:path w="11104908" h="2890253">
                  <a:moveTo>
                    <a:pt x="0" y="0"/>
                  </a:moveTo>
                  <a:lnTo>
                    <a:pt x="11104908" y="0"/>
                  </a:lnTo>
                  <a:lnTo>
                    <a:pt x="11104908" y="2890253"/>
                  </a:lnTo>
                  <a:lnTo>
                    <a:pt x="0" y="289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999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25230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44636" y="0"/>
              <a:ext cx="8353542" cy="2890253"/>
            </a:xfrm>
            <a:custGeom>
              <a:avLst/>
              <a:gdLst/>
              <a:ahLst/>
              <a:cxnLst/>
              <a:rect l="l" t="t" r="r" b="b"/>
              <a:pathLst>
                <a:path w="8353542" h="2890253">
                  <a:moveTo>
                    <a:pt x="0" y="0"/>
                  </a:moveTo>
                  <a:lnTo>
                    <a:pt x="8353543" y="0"/>
                  </a:lnTo>
                  <a:lnTo>
                    <a:pt x="8353543" y="2890253"/>
                  </a:lnTo>
                  <a:lnTo>
                    <a:pt x="0" y="289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45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6647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6" name="AutoShape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9435389" y="5209974"/>
              <a:ext cx="961200" cy="961200"/>
            </a:xfrm>
            <a:prstGeom prst="line">
              <a:avLst/>
            </a:prstGeom>
            <a:ln w="25400" cap="rnd">
              <a:solidFill>
                <a:srgbClr val="E4CCB3">
                  <a:alpha val="54902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7" name="AutoShape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9435389" y="9245974"/>
              <a:ext cx="961200" cy="961200"/>
            </a:xfrm>
            <a:prstGeom prst="line">
              <a:avLst/>
            </a:prstGeom>
            <a:ln w="25400" cap="rnd">
              <a:solidFill>
                <a:srgbClr val="E4CCB3">
                  <a:alpha val="54902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909115" y="776626"/>
            <a:ext cx="1194606" cy="1175378"/>
            <a:chOff x="0" y="0"/>
            <a:chExt cx="314629" cy="30956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14629" cy="309564"/>
            </a:xfrm>
            <a:custGeom>
              <a:avLst/>
              <a:gdLst/>
              <a:ahLst/>
              <a:cxnLst/>
              <a:rect l="l" t="t" r="r" b="b"/>
              <a:pathLst>
                <a:path w="314629" h="309564">
                  <a:moveTo>
                    <a:pt x="154782" y="0"/>
                  </a:moveTo>
                  <a:lnTo>
                    <a:pt x="159846" y="0"/>
                  </a:lnTo>
                  <a:cubicBezTo>
                    <a:pt x="245330" y="0"/>
                    <a:pt x="314629" y="69298"/>
                    <a:pt x="314629" y="154782"/>
                  </a:cubicBezTo>
                  <a:lnTo>
                    <a:pt x="314629" y="154782"/>
                  </a:lnTo>
                  <a:cubicBezTo>
                    <a:pt x="314629" y="195833"/>
                    <a:pt x="298321" y="235203"/>
                    <a:pt x="269294" y="264230"/>
                  </a:cubicBezTo>
                  <a:cubicBezTo>
                    <a:pt x="240267" y="293257"/>
                    <a:pt x="200897" y="309564"/>
                    <a:pt x="159846" y="309564"/>
                  </a:cubicBezTo>
                  <a:lnTo>
                    <a:pt x="154782" y="309564"/>
                  </a:lnTo>
                  <a:cubicBezTo>
                    <a:pt x="69298" y="309564"/>
                    <a:pt x="0" y="240266"/>
                    <a:pt x="0" y="154782"/>
                  </a:cubicBezTo>
                  <a:lnTo>
                    <a:pt x="0" y="154782"/>
                  </a:lnTo>
                  <a:cubicBezTo>
                    <a:pt x="0" y="69298"/>
                    <a:pt x="69298" y="0"/>
                    <a:pt x="154782" y="0"/>
                  </a:cubicBez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314629" cy="3571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21" name="Freeform 2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004785" y="725193"/>
            <a:ext cx="1317284" cy="1342413"/>
          </a:xfrm>
          <a:custGeom>
            <a:avLst/>
            <a:gdLst/>
            <a:ahLst/>
            <a:cxnLst/>
            <a:rect l="l" t="t" r="r" b="b"/>
            <a:pathLst>
              <a:path w="1317284" h="1342413">
                <a:moveTo>
                  <a:pt x="0" y="0"/>
                </a:moveTo>
                <a:lnTo>
                  <a:pt x="1317284" y="0"/>
                </a:lnTo>
                <a:lnTo>
                  <a:pt x="1317284" y="1342414"/>
                </a:lnTo>
                <a:lnTo>
                  <a:pt x="0" y="13424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2" name="Freeform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498117" y="776626"/>
            <a:ext cx="1239548" cy="1239548"/>
          </a:xfrm>
          <a:custGeom>
            <a:avLst/>
            <a:gdLst/>
            <a:ahLst/>
            <a:cxnLst/>
            <a:rect l="l" t="t" r="r" b="b"/>
            <a:pathLst>
              <a:path w="1239548" h="1239548">
                <a:moveTo>
                  <a:pt x="0" y="0"/>
                </a:moveTo>
                <a:lnTo>
                  <a:pt x="1239548" y="0"/>
                </a:lnTo>
                <a:lnTo>
                  <a:pt x="1239548" y="1239548"/>
                </a:lnTo>
                <a:lnTo>
                  <a:pt x="0" y="12395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3" name="Freeform 2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909115" y="788032"/>
            <a:ext cx="1385331" cy="1181068"/>
          </a:xfrm>
          <a:custGeom>
            <a:avLst/>
            <a:gdLst/>
            <a:ahLst/>
            <a:cxnLst/>
            <a:rect l="l" t="t" r="r" b="b"/>
            <a:pathLst>
              <a:path w="1385331" h="1181068">
                <a:moveTo>
                  <a:pt x="0" y="0"/>
                </a:moveTo>
                <a:lnTo>
                  <a:pt x="1385331" y="0"/>
                </a:lnTo>
                <a:lnTo>
                  <a:pt x="1385331" y="1181068"/>
                </a:lnTo>
                <a:lnTo>
                  <a:pt x="0" y="11810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4715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8C88F75C-2B90-3D4D-2787-246BB2E46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747" y="788033"/>
            <a:ext cx="7772400" cy="12372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Etc.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6" name="Subtitle 25">
            <a:extLst>
              <a:ext uri="{FF2B5EF4-FFF2-40B4-BE49-F238E27FC236}">
                <a16:creationId xmlns:a16="http://schemas.microsoft.com/office/drawing/2014/main" id="{F63B4048-B021-B43F-BFBB-C41B397281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143000" y="2749512"/>
            <a:ext cx="15899181" cy="6205978"/>
          </a:xfrm>
        </p:spPr>
        <p:txBody>
          <a:bodyPr>
            <a:normAutofit/>
          </a:bodyPr>
          <a:lstStyle/>
          <a:p>
            <a:r>
              <a:rPr lang="en-US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endParaRPr lang="en-US" dirty="0"/>
          </a:p>
          <a:p>
            <a:r>
              <a:rPr lang="en-US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76064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616051" y="219557"/>
            <a:ext cx="6849889" cy="1618286"/>
          </a:xfrm>
          <a:custGeom>
            <a:avLst/>
            <a:gdLst/>
            <a:ahLst/>
            <a:cxnLst/>
            <a:rect l="l" t="t" r="r" b="b"/>
            <a:pathLst>
              <a:path w="6849889" h="1618286">
                <a:moveTo>
                  <a:pt x="0" y="0"/>
                </a:moveTo>
                <a:lnTo>
                  <a:pt x="6849889" y="0"/>
                </a:lnTo>
                <a:lnTo>
                  <a:pt x="6849889" y="1618286"/>
                </a:lnTo>
                <a:lnTo>
                  <a:pt x="0" y="16182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634846" y="8668714"/>
            <a:ext cx="6849889" cy="1618286"/>
          </a:xfrm>
          <a:custGeom>
            <a:avLst/>
            <a:gdLst/>
            <a:ahLst/>
            <a:cxnLst/>
            <a:rect l="l" t="t" r="r" b="b"/>
            <a:pathLst>
              <a:path w="6849889" h="1618286">
                <a:moveTo>
                  <a:pt x="0" y="0"/>
                </a:moveTo>
                <a:lnTo>
                  <a:pt x="6849890" y="0"/>
                </a:lnTo>
                <a:lnTo>
                  <a:pt x="6849890" y="1618286"/>
                </a:lnTo>
                <a:lnTo>
                  <a:pt x="0" y="16182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656118" y="967946"/>
            <a:ext cx="7734936" cy="8350808"/>
          </a:xfrm>
          <a:custGeom>
            <a:avLst/>
            <a:gdLst/>
            <a:ahLst/>
            <a:cxnLst/>
            <a:rect l="l" t="t" r="r" b="b"/>
            <a:pathLst>
              <a:path w="7734936" h="8350808">
                <a:moveTo>
                  <a:pt x="0" y="0"/>
                </a:moveTo>
                <a:lnTo>
                  <a:pt x="7734936" y="0"/>
                </a:lnTo>
                <a:lnTo>
                  <a:pt x="7734936" y="8350808"/>
                </a:lnTo>
                <a:lnTo>
                  <a:pt x="0" y="83508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0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>
            <a:off x="154" y="-150"/>
            <a:ext cx="18288000" cy="10287000"/>
            <a:chOff x="0" y="0"/>
            <a:chExt cx="24384000" cy="13716000"/>
          </a:xfrm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  <a:moveTo>
                    <a:pt x="325120" y="325120"/>
                  </a:moveTo>
                  <a:lnTo>
                    <a:pt x="325120" y="13390880"/>
                  </a:lnTo>
                  <a:lnTo>
                    <a:pt x="24058880" y="13390880"/>
                  </a:lnTo>
                  <a:lnTo>
                    <a:pt x="24058880" y="325120"/>
                  </a:lnTo>
                  <a:close/>
                </a:path>
              </a:pathLst>
            </a:custGeom>
            <a:gradFill rotWithShape="1">
              <a:gsLst>
                <a:gs pos="0">
                  <a:srgbClr val="600682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60068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50190" y="650843"/>
            <a:ext cx="2079818" cy="2021854"/>
          </a:xfrm>
          <a:custGeom>
            <a:avLst/>
            <a:gdLst/>
            <a:ahLst/>
            <a:cxnLst/>
            <a:rect l="l" t="t" r="r" b="b"/>
            <a:pathLst>
              <a:path w="2079818" h="2021854">
                <a:moveTo>
                  <a:pt x="0" y="0"/>
                </a:moveTo>
                <a:lnTo>
                  <a:pt x="2079818" y="0"/>
                </a:lnTo>
                <a:lnTo>
                  <a:pt x="2079818" y="2021853"/>
                </a:lnTo>
                <a:lnTo>
                  <a:pt x="0" y="20218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>
            <a:off x="2830008" y="4455688"/>
            <a:ext cx="13387156" cy="1375325"/>
            <a:chOff x="0" y="0"/>
            <a:chExt cx="10824000" cy="1112000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0823956" cy="1112012"/>
            </a:xfrm>
            <a:custGeom>
              <a:avLst/>
              <a:gdLst/>
              <a:ahLst/>
              <a:cxnLst/>
              <a:rect l="l" t="t" r="r" b="b"/>
              <a:pathLst>
                <a:path w="10823956" h="1112012">
                  <a:moveTo>
                    <a:pt x="0" y="0"/>
                  </a:moveTo>
                  <a:lnTo>
                    <a:pt x="10823956" y="0"/>
                  </a:lnTo>
                  <a:lnTo>
                    <a:pt x="10823956" y="1112012"/>
                  </a:lnTo>
                  <a:lnTo>
                    <a:pt x="0" y="1112012"/>
                  </a:lnTo>
                  <a:close/>
                </a:path>
              </a:pathLst>
            </a:custGeom>
            <a:gradFill rotWithShape="1">
              <a:gsLst>
                <a:gs pos="0">
                  <a:srgbClr val="410557">
                    <a:alpha val="100000"/>
                  </a:srgbClr>
                </a:gs>
                <a:gs pos="50000">
                  <a:srgbClr val="DD09C8">
                    <a:alpha val="100000"/>
                  </a:srgbClr>
                </a:gs>
                <a:gs pos="100000">
                  <a:srgbClr val="54085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0" name="Freeform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870587" y="8503941"/>
            <a:ext cx="4668240" cy="1050729"/>
          </a:xfrm>
          <a:custGeom>
            <a:avLst/>
            <a:gdLst/>
            <a:ahLst/>
            <a:cxnLst/>
            <a:rect l="l" t="t" r="r" b="b"/>
            <a:pathLst>
              <a:path w="4668240" h="1050729">
                <a:moveTo>
                  <a:pt x="0" y="0"/>
                </a:moveTo>
                <a:lnTo>
                  <a:pt x="4668240" y="0"/>
                </a:lnTo>
                <a:lnTo>
                  <a:pt x="4668240" y="1050729"/>
                </a:lnTo>
                <a:lnTo>
                  <a:pt x="0" y="105072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5204" t="-83688" r="-17931" b="-124039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45087" y="4362450"/>
            <a:ext cx="4997826" cy="1364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80"/>
              </a:lnSpc>
            </a:pPr>
            <a:r>
              <a:rPr lang="en-US" sz="5400" dirty="0">
                <a:solidFill>
                  <a:srgbClr val="EEEEEE"/>
                </a:solidFill>
                <a:latin typeface="Oswald"/>
              </a:rPr>
              <a:t>MERCI BEAUCOUP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51</Words>
  <Application>Microsoft Office PowerPoint</Application>
  <PresentationFormat>Custom</PresentationFormat>
  <Paragraphs>40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Oswald Medium</vt:lpstr>
      <vt:lpstr>Archivo Black</vt:lpstr>
      <vt:lpstr>Intro Rust</vt:lpstr>
      <vt:lpstr>Oswald</vt:lpstr>
      <vt:lpstr>Calibri</vt:lpstr>
      <vt:lpstr>Arial</vt:lpstr>
      <vt:lpstr>Office Theme</vt:lpstr>
      <vt:lpstr>PowerPoint Presentation</vt:lpstr>
      <vt:lpstr>INTRODUCTION</vt:lpstr>
      <vt:lpstr>Etc.</vt:lpstr>
      <vt:lpstr>Etc.</vt:lpstr>
      <vt:lpstr>Etc.</vt:lpstr>
      <vt:lpstr>Etc.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Copy of Stuttgarter Weindorf _ by Slidesgo.pptx</dc:title>
  <cp:lastModifiedBy>HP</cp:lastModifiedBy>
  <cp:revision>7</cp:revision>
  <dcterms:created xsi:type="dcterms:W3CDTF">2006-08-16T00:00:00Z</dcterms:created>
  <dcterms:modified xsi:type="dcterms:W3CDTF">2024-06-03T07:40:44Z</dcterms:modified>
  <dc:identifier>DAGBEBHEhVI</dc:identifier>
</cp:coreProperties>
</file>